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embeddedFontLst>
    <p:embeddedFont>
      <p:font typeface="Franklin Gothic"/>
      <p:bold r:id="rId22"/>
    </p:embeddedFont>
    <p:embeddedFont>
      <p:font typeface="Bebas Neue"/>
      <p:regular r:id="rId23"/>
    </p:embeddedFont>
    <p:embeddedFont>
      <p:font typeface="Roboto Condensed"/>
      <p:regular r:id="rId24"/>
      <p:bold r:id="rId25"/>
      <p:italic r:id="rId26"/>
      <p:bold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2" roundtripDataSignature="AMtx7miIwEKMev13GV8iSGcr4GDvLSFI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FranklinGothic-bold.fntdata"/><Relationship Id="rId21" Type="http://schemas.openxmlformats.org/officeDocument/2006/relationships/slide" Target="slides/slide16.xml"/><Relationship Id="rId24" Type="http://schemas.openxmlformats.org/officeDocument/2006/relationships/font" Target="fonts/RobotoCondensed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-italic.fntdata"/><Relationship Id="rId25" Type="http://schemas.openxmlformats.org/officeDocument/2006/relationships/font" Target="fonts/RobotoCondensed-bold.fntdata"/><Relationship Id="rId28" Type="http://schemas.openxmlformats.org/officeDocument/2006/relationships/font" Target="fonts/RobotoMono-regular.fntdata"/><Relationship Id="rId27" Type="http://schemas.openxmlformats.org/officeDocument/2006/relationships/font" Target="fonts/Roboto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 flipH="1">
            <a:off x="-1" y="0"/>
            <a:ext cx="4629587" cy="6858000"/>
          </a:xfrm>
          <a:custGeom>
            <a:rect b="b" l="l" r="r" t="t"/>
            <a:pathLst>
              <a:path extrusionOk="0" h="6858000" w="6172782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" y="11958"/>
            <a:ext cx="4518116" cy="6840855"/>
          </a:xfrm>
          <a:custGeom>
            <a:rect b="b" l="l" r="r" t="t"/>
            <a:pathLst>
              <a:path extrusionOk="0" h="6858000" w="6024154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anchorCtr="0" anchor="t" bIns="0" lIns="91425" spcFirstLastPara="1" rIns="182875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1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4800">
                <a:solidFill>
                  <a:srgbClr val="FFFFFF"/>
                </a:solidFill>
              </a:defRPr>
            </a:lvl2pPr>
            <a:lvl3pPr lvl="2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4800">
                <a:solidFill>
                  <a:srgbClr val="FFFFFF"/>
                </a:solidFill>
              </a:defRPr>
            </a:lvl3pPr>
            <a:lvl4pPr lvl="3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4800">
                <a:solidFill>
                  <a:srgbClr val="FFFFFF"/>
                </a:solidFill>
              </a:defRPr>
            </a:lvl4pPr>
            <a:lvl5pPr lvl="4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4800">
                <a:solidFill>
                  <a:srgbClr val="FFFFFF"/>
                </a:solidFill>
              </a:defRPr>
            </a:lvl5pPr>
            <a:lvl6pPr lvl="5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b="1" sz="4800">
                <a:solidFill>
                  <a:srgbClr val="FFFFFF"/>
                </a:solidFill>
              </a:defRPr>
            </a:lvl6pPr>
            <a:lvl7pPr lvl="6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b="1" sz="4800">
                <a:solidFill>
                  <a:srgbClr val="FFFFFF"/>
                </a:solidFill>
              </a:defRPr>
            </a:lvl7pPr>
            <a:lvl8pPr lvl="7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b="1" sz="4800">
                <a:solidFill>
                  <a:srgbClr val="FFFFFF"/>
                </a:solidFill>
              </a:defRPr>
            </a:lvl8pPr>
            <a:lvl9pPr lvl="8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19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8" name="Google Shape;18;p19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19" name="Google Shape;19;p19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0" name="Google Shape;20;p19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Google Shape;23;p20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0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0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6" name="Google Shape;2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0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28" name="Google Shape;28;p20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1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1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34" name="Google Shape;34;p21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35;p21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21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39" name="Google Shape;39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2"/>
          <p:cNvSpPr txBox="1"/>
          <p:nvPr>
            <p:ph idx="2" type="body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41" name="Google Shape;41;p22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2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2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" name="Google Shape;44;p22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/>
          <p:nvPr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ólo el título">
  <p:cSld name="1_Sólo el título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48" name="Google Shape;4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4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4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4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4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4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.jpg" id="54" name="Google Shape;5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idx="1" type="body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2" type="sldNum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8" name="Google Shape;8;p17"/>
          <p:cNvSpPr txBox="1"/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title"/>
          </p:nvPr>
        </p:nvSpPr>
        <p:spPr>
          <a:xfrm>
            <a:off x="4148520" y="3966900"/>
            <a:ext cx="48948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s-ES" sz="4000"/>
            </a:br>
            <a:br>
              <a:rPr lang="es-ES" sz="4000"/>
            </a:br>
            <a:r>
              <a:rPr lang="es-ES" sz="4000"/>
              <a:t>Fase 1 Proyecto APT</a:t>
            </a:r>
            <a:br>
              <a:rPr lang="es-ES" sz="4000"/>
            </a:br>
            <a:br>
              <a:rPr lang="es-ES" sz="4000"/>
            </a:br>
            <a:br>
              <a:rPr lang="es-ES" sz="2000"/>
            </a:br>
            <a:r>
              <a:rPr b="1" lang="es-ES" sz="2000"/>
              <a:t>Docente: </a:t>
            </a:r>
            <a:r>
              <a:rPr lang="es-ES" sz="2000"/>
              <a:t>Reginaldo Salinas Bruna</a:t>
            </a:r>
            <a:br>
              <a:rPr lang="es-ES" sz="2000"/>
            </a:br>
            <a:r>
              <a:rPr lang="es-ES" sz="2000"/>
              <a:t>Grupo Nº 4</a:t>
            </a:r>
            <a:br>
              <a:rPr lang="es-ES" sz="2000"/>
            </a:br>
            <a:r>
              <a:rPr b="1" lang="es-ES" sz="2000"/>
              <a:t>Integrantes:</a:t>
            </a:r>
            <a:endParaRPr b="1"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2000">
                <a:solidFill>
                  <a:schemeClr val="lt1"/>
                </a:solidFill>
              </a:rPr>
              <a:t>Pierre Ascencio</a:t>
            </a:r>
            <a:br>
              <a:rPr lang="es-ES" sz="2000"/>
            </a:br>
            <a:r>
              <a:rPr lang="es-ES" sz="2000"/>
              <a:t>Claudio Castro</a:t>
            </a:r>
            <a:br>
              <a:rPr lang="es-ES" sz="2000"/>
            </a:br>
            <a:r>
              <a:rPr lang="es-ES" sz="2000"/>
              <a:t>Bruno Lobos</a:t>
            </a:r>
            <a:br>
              <a:rPr lang="es-ES" sz="2000"/>
            </a:br>
            <a:r>
              <a:rPr lang="es-ES" sz="2000"/>
              <a:t>Víctor Marambio</a:t>
            </a:r>
            <a:br>
              <a:rPr lang="es-ES" sz="2000"/>
            </a:b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Metodología de trabajo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Metodologías del Proyecto</a:t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1071282" y="2551837"/>
            <a:ext cx="7001435" cy="17543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Metodología ágil Scrum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gestión iterativa, incremental y flexible.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Roles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Product Owner, Scrum Master, Equipo de desarrollo.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Sprint Planning, Daily Scrum, Sprint Review, Sprint Retrospective.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Entregables por sprint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incrementos funcionales de la aplicación.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Ventaja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permite adaptarse a cambios y entregar valor continuo.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Plan de trabajo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Plan del Proyecto</a:t>
            </a:r>
            <a:endParaRPr/>
          </a:p>
        </p:txBody>
      </p:sp>
      <p:sp>
        <p:nvSpPr>
          <p:cNvPr id="126" name="Google Shape;126;p13"/>
          <p:cNvSpPr txBox="1"/>
          <p:nvPr/>
        </p:nvSpPr>
        <p:spPr>
          <a:xfrm>
            <a:off x="219000" y="2397750"/>
            <a:ext cx="87060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Fase 1 (Semanas 1-4): Definición de requerimientos y diseño inicial.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Fase 2 (Semanas 5-12): Desarrollo de la app, integración de QR, GPS y notificaciones.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Fase 3 (Semanas 13-18): Pruebas, ajustes finales, documentación y entrega.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Evidencias esperadas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Evidencias Esperadas del Proyecto</a:t>
            </a:r>
            <a:endParaRPr/>
          </a:p>
        </p:txBody>
      </p:sp>
      <p:pic>
        <p:nvPicPr>
          <p:cNvPr id="137" name="Google Shape;13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88" y="2170350"/>
            <a:ext cx="8124825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/>
          <p:nvPr>
            <p:ph type="title"/>
          </p:nvPr>
        </p:nvSpPr>
        <p:spPr>
          <a:xfrm>
            <a:off x="3004575" y="3476149"/>
            <a:ext cx="5995800" cy="2459429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s-ES"/>
            </a:br>
            <a:r>
              <a:rPr lang="es-ES"/>
              <a:t>Preguntas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Descripción breve del proyecto APT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Descripción del proyecto</a:t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968188" y="1720840"/>
            <a:ext cx="7207623" cy="3416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Sistema Asistencia Móvil: aplicación multiplataforma para pedir ayuda inmediata en emergencias.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Áreas de atención: • Enfermería (ayuda médica). • Seguridad (intervención ante riesgos). • Servicios técnicos (reportes de fallas).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Funcionamiento en 3 pasos: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usuario escanea un código QR en el campus.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app obtiene ubicación GPS y metadatos (nombre, contacto, dispositivo).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 envía automáticamente una notificación al equipo responsable, acelerando la respuesta.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Relación con el perfil de egreso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Relación con Perfil</a:t>
            </a:r>
            <a:endParaRPr/>
          </a:p>
        </p:txBody>
      </p:sp>
      <p:sp>
        <p:nvSpPr>
          <p:cNvPr id="82" name="Google Shape;82;p5"/>
          <p:cNvSpPr/>
          <p:nvPr/>
        </p:nvSpPr>
        <p:spPr>
          <a:xfrm>
            <a:off x="838200" y="1705451"/>
            <a:ext cx="7467599" cy="3447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Desarrollo de software multiplataforma para dispositivos móviles.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Integración de tecnologías: GPS, códigos QR, notificaciones push y servicios en la nube.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Gestión segura de datos y metadatos según estándares de privacidad.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Aplicación de metodologías ágiles en la gestión del proyecto.</a:t>
            </a:r>
            <a:endParaRPr/>
          </a:p>
          <a:p>
            <a:pPr indent="-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Trabajo colaborativo y comunicación efectiva con los distintos actores del sistema.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Factibilidad del proyecto en la asignatura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Factibilidad del Proyecto</a:t>
            </a: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1247452" y="2274838"/>
            <a:ext cx="664909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desarrollo planificado en fases dentro del semestre académico.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Recursos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• Hardware: PC con internet y smartphone de pruebas. • Software: herramientas gratuitas (Flutter/React Native, Firebase, Google Maps API).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Acceso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datos institucionales y APIs sin costo adicional.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</a:t>
            </a: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horas de asignatura + trabajo autónomo cubren los hitos del proyecto.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"/>
          <p:cNvSpPr txBox="1"/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392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5400">
                <a:latin typeface="Calibri"/>
                <a:ea typeface="Calibri"/>
                <a:cs typeface="Calibri"/>
                <a:sym typeface="Calibri"/>
              </a:rPr>
              <a:t>Objetivos del proyecto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/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-ES"/>
              <a:t>Objetivos del Proyecto</a:t>
            </a:r>
            <a:endParaRPr/>
          </a:p>
        </p:txBody>
      </p:sp>
      <p:sp>
        <p:nvSpPr>
          <p:cNvPr id="104" name="Google Shape;104;p9"/>
          <p:cNvSpPr/>
          <p:nvPr/>
        </p:nvSpPr>
        <p:spPr>
          <a:xfrm>
            <a:off x="849745" y="616090"/>
            <a:ext cx="7444509" cy="5632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una aplicación móvil multiplataforma que permita solicitar asistencia inmediata mediante códigos QR, integrando geolocalización y notificaciones automáticas para optimizar tiempos de respuesta y mejorar la seguridad universitaria.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Objetivos específicos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Analizar requisitos funcionales y no funcionales.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 la arquitectura de la aplicación y la base de datos.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Implementar la app en Flutter o React Native.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Integrar GPS interno y lectura/generación de códigos QR.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Configurar notificaciones en tiempo real.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Incorporar medidas de seguridad y privacidad de datos.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Realizar pruebas de funcionalidad y usabilidad.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Documentar todo el proceso de desarrollo.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2020-01-19T17:40:32Z</dcterms:created>
  <dc:creator>Victor Rodrigo Galaz Silva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0x0101006A490DE1D59CF8418FDA5A26334C9654</vt:lpwstr>
  </property>
</Properties>
</file>